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1" r:id="rId6"/>
    <p:sldId id="279" r:id="rId7"/>
    <p:sldId id="272" r:id="rId8"/>
    <p:sldId id="268" r:id="rId9"/>
    <p:sldId id="275" r:id="rId10"/>
    <p:sldId id="277" r:id="rId11"/>
    <p:sldId id="280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E64"/>
    <a:srgbClr val="0E5462"/>
    <a:srgbClr val="06343C"/>
    <a:srgbClr val="0B394D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9A66F-411A-4912-8C26-0DF93468D4DB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E652803-BB74-4420-8CEC-E6B9841EDA50}">
      <dgm:prSet custT="1"/>
      <dgm:spPr/>
      <dgm:t>
        <a:bodyPr/>
        <a:lstStyle/>
        <a:p>
          <a:pPr algn="ctr"/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Swing API architecture follows loosely based </a:t>
          </a:r>
          <a:r>
            <a:rPr lang="en-US" sz="2200" b="1" i="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MVC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 in the following manner.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E3663E-EA67-4E4F-BDA1-6023BD52504C}" type="parTrans" cxnId="{2CD6F771-B501-4F9B-903B-8E88523CA666}">
      <dgm:prSet/>
      <dgm:spPr/>
      <dgm:t>
        <a:bodyPr/>
        <a:lstStyle/>
        <a:p>
          <a:endParaRPr lang="en-IN"/>
        </a:p>
      </dgm:t>
    </dgm:pt>
    <dgm:pt modelId="{6825EAA6-4B6D-40D0-98CC-EA11397A2BE9}" type="sibTrans" cxnId="{2CD6F771-B501-4F9B-903B-8E88523CA666}">
      <dgm:prSet/>
      <dgm:spPr/>
      <dgm:t>
        <a:bodyPr/>
        <a:lstStyle/>
        <a:p>
          <a:endParaRPr lang="en-IN"/>
        </a:p>
      </dgm:t>
    </dgm:pt>
    <dgm:pt modelId="{EA1CAAB9-1163-4ECB-97B8-B503B99DA1E3}">
      <dgm:prSet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b="1" i="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odel represents component's data.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332321-641B-405D-861A-B59985A30444}" type="parTrans" cxnId="{FF1518D5-798F-45A5-8478-F62DADE9832F}">
      <dgm:prSet/>
      <dgm:spPr/>
      <dgm:t>
        <a:bodyPr/>
        <a:lstStyle/>
        <a:p>
          <a:endParaRPr lang="en-IN"/>
        </a:p>
      </dgm:t>
    </dgm:pt>
    <dgm:pt modelId="{C8D3C577-1F2B-4DBF-AB47-22A6CF330740}" type="sibTrans" cxnId="{FF1518D5-798F-45A5-8478-F62DADE9832F}">
      <dgm:prSet/>
      <dgm:spPr/>
      <dgm:t>
        <a:bodyPr/>
        <a:lstStyle/>
        <a:p>
          <a:endParaRPr lang="en-IN"/>
        </a:p>
      </dgm:t>
    </dgm:pt>
    <dgm:pt modelId="{1FA81D63-2B3E-4D5C-BA1B-CED2F1F91B6E}">
      <dgm:prSet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b="1" i="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iew represents visual presentation of the </a:t>
          </a:r>
        </a:p>
        <a:p>
          <a:pPr algn="ctr"/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component's data.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087F1D-CAA5-4F2B-9ECC-F7C18269AD90}" type="parTrans" cxnId="{D19F1640-9997-4D33-BE96-F407073640D0}">
      <dgm:prSet/>
      <dgm:spPr/>
      <dgm:t>
        <a:bodyPr/>
        <a:lstStyle/>
        <a:p>
          <a:endParaRPr lang="en-IN"/>
        </a:p>
      </dgm:t>
    </dgm:pt>
    <dgm:pt modelId="{4E97B5D9-ADCF-4419-9E6B-26CFB376EAEB}" type="sibTrans" cxnId="{D19F1640-9997-4D33-BE96-F407073640D0}">
      <dgm:prSet/>
      <dgm:spPr/>
      <dgm:t>
        <a:bodyPr/>
        <a:lstStyle/>
        <a:p>
          <a:endParaRPr lang="en-IN"/>
        </a:p>
      </dgm:t>
    </dgm:pt>
    <dgm:pt modelId="{1B7D2DA4-5F63-4B49-822D-4028C2E85102}">
      <dgm:prSet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2200" b="1" i="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ontroller acts as an interface between model and view.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E6C18E-1F6A-4353-9556-73B240B6289D}" type="parTrans" cxnId="{93922248-F689-4805-AB3A-101940CCAE39}">
      <dgm:prSet/>
      <dgm:spPr/>
      <dgm:t>
        <a:bodyPr/>
        <a:lstStyle/>
        <a:p>
          <a:endParaRPr lang="en-IN"/>
        </a:p>
      </dgm:t>
    </dgm:pt>
    <dgm:pt modelId="{7D94C653-56B8-44C5-8AA2-AFC6EF107908}" type="sibTrans" cxnId="{93922248-F689-4805-AB3A-101940CCAE39}">
      <dgm:prSet/>
      <dgm:spPr/>
      <dgm:t>
        <a:bodyPr/>
        <a:lstStyle/>
        <a:p>
          <a:endParaRPr lang="en-IN"/>
        </a:p>
      </dgm:t>
    </dgm:pt>
    <dgm:pt modelId="{500EA736-4185-4DDF-8185-A2992DB1C7A3}">
      <dgm:prSet custT="1"/>
      <dgm:spPr/>
      <dgm:t>
        <a:bodyPr/>
        <a:lstStyle/>
        <a:p>
          <a:pPr algn="ctr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Swing component has </a:t>
          </a:r>
          <a:r>
            <a: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odel as a </a:t>
          </a:r>
          <a:r>
            <a: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rPr>
            <a:t>separate element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ED696E-84DF-48C0-95A7-E4C5BDB3ACD0}" type="parTrans" cxnId="{97BADF4C-C012-4B95-B5BB-1B2266546758}">
      <dgm:prSet/>
      <dgm:spPr/>
      <dgm:t>
        <a:bodyPr/>
        <a:lstStyle/>
        <a:p>
          <a:endParaRPr lang="en-IN"/>
        </a:p>
      </dgm:t>
    </dgm:pt>
    <dgm:pt modelId="{5232866B-BD58-4F7B-A7C3-CA69789687F5}" type="sibTrans" cxnId="{97BADF4C-C012-4B95-B5BB-1B2266546758}">
      <dgm:prSet/>
      <dgm:spPr/>
      <dgm:t>
        <a:bodyPr/>
        <a:lstStyle/>
        <a:p>
          <a:endParaRPr lang="en-IN"/>
        </a:p>
      </dgm:t>
    </dgm:pt>
    <dgm:pt modelId="{4242D020-382C-40B4-BF20-36A82E8B9CF2}">
      <dgm:prSet custT="1"/>
      <dgm:spPr/>
      <dgm:t>
        <a:bodyPr/>
        <a:lstStyle/>
        <a:p>
          <a:pPr algn="ctr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iew and </a:t>
          </a:r>
          <a:r>
            <a: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ontroller part are </a:t>
          </a:r>
          <a:r>
            <a: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rPr>
            <a:t>clubbed in the User Interface elements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8E09B2FA-7C05-4ECC-933A-29D99433269E}" type="parTrans" cxnId="{2B49EFFA-B1E7-475C-B8D0-B115AEA9F1B3}">
      <dgm:prSet/>
      <dgm:spPr/>
      <dgm:t>
        <a:bodyPr/>
        <a:lstStyle/>
        <a:p>
          <a:endParaRPr lang="en-IN"/>
        </a:p>
      </dgm:t>
    </dgm:pt>
    <dgm:pt modelId="{5F3B9B7F-A45B-438A-92A0-D12C4E2707D7}" type="sibTrans" cxnId="{2B49EFFA-B1E7-475C-B8D0-B115AEA9F1B3}">
      <dgm:prSet/>
      <dgm:spPr/>
      <dgm:t>
        <a:bodyPr/>
        <a:lstStyle/>
        <a:p>
          <a:endParaRPr lang="en-IN"/>
        </a:p>
      </dgm:t>
    </dgm:pt>
    <dgm:pt modelId="{8DD12975-98F3-4987-ABE6-B7A8FEC8F33B}">
      <dgm:prSet custT="1"/>
      <dgm:spPr/>
      <dgm:t>
        <a:bodyPr/>
        <a:lstStyle/>
        <a:p>
          <a:pPr algn="ctr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Because of which, Swing has a </a:t>
          </a:r>
          <a:r>
            <a:rPr lang="en-US" sz="200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pluggable look-and-feel architecture.</a:t>
          </a:r>
        </a:p>
      </dgm:t>
    </dgm:pt>
    <dgm:pt modelId="{78055568-7E89-42F5-8AEB-744BE972025A}" type="parTrans" cxnId="{09F4F752-CA62-41A4-BF30-40504F4A6206}">
      <dgm:prSet/>
      <dgm:spPr/>
      <dgm:t>
        <a:bodyPr/>
        <a:lstStyle/>
        <a:p>
          <a:endParaRPr lang="en-IN"/>
        </a:p>
      </dgm:t>
    </dgm:pt>
    <dgm:pt modelId="{53718CF5-C3F0-4903-92A0-D472C07C3642}" type="sibTrans" cxnId="{09F4F752-CA62-41A4-BF30-40504F4A6206}">
      <dgm:prSet/>
      <dgm:spPr/>
      <dgm:t>
        <a:bodyPr/>
        <a:lstStyle/>
        <a:p>
          <a:endParaRPr lang="en-IN"/>
        </a:p>
      </dgm:t>
    </dgm:pt>
    <dgm:pt modelId="{1F74CDC9-02A1-4887-8254-5BBDC16E4C8E}" type="pres">
      <dgm:prSet presAssocID="{71E9A66F-411A-4912-8C26-0DF93468D4DB}" presName="linear" presStyleCnt="0">
        <dgm:presLayoutVars>
          <dgm:animLvl val="lvl"/>
          <dgm:resizeHandles val="exact"/>
        </dgm:presLayoutVars>
      </dgm:prSet>
      <dgm:spPr/>
    </dgm:pt>
    <dgm:pt modelId="{FA7C457A-1383-4187-85AA-F49D345237F8}" type="pres">
      <dgm:prSet presAssocID="{0E652803-BB74-4420-8CEC-E6B9841EDA5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2C981CD-842E-4098-AECC-A4EC53CBAD21}" type="pres">
      <dgm:prSet presAssocID="{6825EAA6-4B6D-40D0-98CC-EA11397A2BE9}" presName="spacer" presStyleCnt="0"/>
      <dgm:spPr/>
    </dgm:pt>
    <dgm:pt modelId="{50AF9570-81E5-4067-845D-FA200DBC512C}" type="pres">
      <dgm:prSet presAssocID="{EA1CAAB9-1163-4ECB-97B8-B503B99DA1E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930E13E-BFC8-4550-9D25-AEA7CFA1F5C6}" type="pres">
      <dgm:prSet presAssocID="{C8D3C577-1F2B-4DBF-AB47-22A6CF330740}" presName="spacer" presStyleCnt="0"/>
      <dgm:spPr/>
    </dgm:pt>
    <dgm:pt modelId="{4A4670B8-48AA-41CF-B23D-63FD476EB0BF}" type="pres">
      <dgm:prSet presAssocID="{1FA81D63-2B3E-4D5C-BA1B-CED2F1F91B6E}" presName="parentText" presStyleLbl="node1" presStyleIdx="2" presStyleCnt="7" custLinFactNeighborX="0" custLinFactNeighborY="11400">
        <dgm:presLayoutVars>
          <dgm:chMax val="0"/>
          <dgm:bulletEnabled val="1"/>
        </dgm:presLayoutVars>
      </dgm:prSet>
      <dgm:spPr/>
    </dgm:pt>
    <dgm:pt modelId="{994CA6A8-BAC3-4A84-B8CC-FFF798D2E528}" type="pres">
      <dgm:prSet presAssocID="{4E97B5D9-ADCF-4419-9E6B-26CFB376EAEB}" presName="spacer" presStyleCnt="0"/>
      <dgm:spPr/>
    </dgm:pt>
    <dgm:pt modelId="{92194EFB-A9C8-47A3-83C7-11103A115999}" type="pres">
      <dgm:prSet presAssocID="{1B7D2DA4-5F63-4B49-822D-4028C2E8510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56CAB94-9E75-408C-94FD-EB616DECEFB1}" type="pres">
      <dgm:prSet presAssocID="{7D94C653-56B8-44C5-8AA2-AFC6EF107908}" presName="spacer" presStyleCnt="0"/>
      <dgm:spPr/>
    </dgm:pt>
    <dgm:pt modelId="{CD5E8E34-E5AA-4847-AA8A-81ECBB578E47}" type="pres">
      <dgm:prSet presAssocID="{500EA736-4185-4DDF-8185-A2992DB1C7A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718811B-62BB-488E-8DB6-FB8777422901}" type="pres">
      <dgm:prSet presAssocID="{5232866B-BD58-4F7B-A7C3-CA69789687F5}" presName="spacer" presStyleCnt="0"/>
      <dgm:spPr/>
    </dgm:pt>
    <dgm:pt modelId="{C4492BB5-B058-42F2-BAA5-847A31447397}" type="pres">
      <dgm:prSet presAssocID="{4242D020-382C-40B4-BF20-36A82E8B9CF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3D8F98D-E5F8-4C2D-8294-0CE855E44514}" type="pres">
      <dgm:prSet presAssocID="{5F3B9B7F-A45B-438A-92A0-D12C4E2707D7}" presName="spacer" presStyleCnt="0"/>
      <dgm:spPr/>
    </dgm:pt>
    <dgm:pt modelId="{66A4CBDB-555E-42C4-80C7-7E654E035E10}" type="pres">
      <dgm:prSet presAssocID="{8DD12975-98F3-4987-ABE6-B7A8FEC8F33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048A813-F3C9-43F5-941A-52E498995343}" type="presOf" srcId="{500EA736-4185-4DDF-8185-A2992DB1C7A3}" destId="{CD5E8E34-E5AA-4847-AA8A-81ECBB578E47}" srcOrd="0" destOrd="0" presId="urn:microsoft.com/office/officeart/2005/8/layout/vList2"/>
    <dgm:cxn modelId="{D19F1640-9997-4D33-BE96-F407073640D0}" srcId="{71E9A66F-411A-4912-8C26-0DF93468D4DB}" destId="{1FA81D63-2B3E-4D5C-BA1B-CED2F1F91B6E}" srcOrd="2" destOrd="0" parTransId="{DB087F1D-CAA5-4F2B-9ECC-F7C18269AD90}" sibTransId="{4E97B5D9-ADCF-4419-9E6B-26CFB376EAEB}"/>
    <dgm:cxn modelId="{08CE8163-D380-42C9-8EF1-FCB44518DB42}" type="presOf" srcId="{71E9A66F-411A-4912-8C26-0DF93468D4DB}" destId="{1F74CDC9-02A1-4887-8254-5BBDC16E4C8E}" srcOrd="0" destOrd="0" presId="urn:microsoft.com/office/officeart/2005/8/layout/vList2"/>
    <dgm:cxn modelId="{93922248-F689-4805-AB3A-101940CCAE39}" srcId="{71E9A66F-411A-4912-8C26-0DF93468D4DB}" destId="{1B7D2DA4-5F63-4B49-822D-4028C2E85102}" srcOrd="3" destOrd="0" parTransId="{C5E6C18E-1F6A-4353-9556-73B240B6289D}" sibTransId="{7D94C653-56B8-44C5-8AA2-AFC6EF107908}"/>
    <dgm:cxn modelId="{AFAFEC68-5A79-4786-B093-0EF90C9FAAD9}" type="presOf" srcId="{0E652803-BB74-4420-8CEC-E6B9841EDA50}" destId="{FA7C457A-1383-4187-85AA-F49D345237F8}" srcOrd="0" destOrd="0" presId="urn:microsoft.com/office/officeart/2005/8/layout/vList2"/>
    <dgm:cxn modelId="{97BADF4C-C012-4B95-B5BB-1B2266546758}" srcId="{71E9A66F-411A-4912-8C26-0DF93468D4DB}" destId="{500EA736-4185-4DDF-8185-A2992DB1C7A3}" srcOrd="4" destOrd="0" parTransId="{61ED696E-84DF-48C0-95A7-E4C5BDB3ACD0}" sibTransId="{5232866B-BD58-4F7B-A7C3-CA69789687F5}"/>
    <dgm:cxn modelId="{DC7CA54F-BE7A-4BFF-9E7E-94759CFAE476}" type="presOf" srcId="{8DD12975-98F3-4987-ABE6-B7A8FEC8F33B}" destId="{66A4CBDB-555E-42C4-80C7-7E654E035E10}" srcOrd="0" destOrd="0" presId="urn:microsoft.com/office/officeart/2005/8/layout/vList2"/>
    <dgm:cxn modelId="{2CD6F771-B501-4F9B-903B-8E88523CA666}" srcId="{71E9A66F-411A-4912-8C26-0DF93468D4DB}" destId="{0E652803-BB74-4420-8CEC-E6B9841EDA50}" srcOrd="0" destOrd="0" parTransId="{A0E3663E-EA67-4E4F-BDA1-6023BD52504C}" sibTransId="{6825EAA6-4B6D-40D0-98CC-EA11397A2BE9}"/>
    <dgm:cxn modelId="{09F4F752-CA62-41A4-BF30-40504F4A6206}" srcId="{71E9A66F-411A-4912-8C26-0DF93468D4DB}" destId="{8DD12975-98F3-4987-ABE6-B7A8FEC8F33B}" srcOrd="6" destOrd="0" parTransId="{78055568-7E89-42F5-8AEB-744BE972025A}" sibTransId="{53718CF5-C3F0-4903-92A0-D472C07C3642}"/>
    <dgm:cxn modelId="{BDBD6854-488F-4F11-9A31-60147B954258}" type="presOf" srcId="{1FA81D63-2B3E-4D5C-BA1B-CED2F1F91B6E}" destId="{4A4670B8-48AA-41CF-B23D-63FD476EB0BF}" srcOrd="0" destOrd="0" presId="urn:microsoft.com/office/officeart/2005/8/layout/vList2"/>
    <dgm:cxn modelId="{7EDCA785-09AD-455F-81A3-D5171D70F59A}" type="presOf" srcId="{1B7D2DA4-5F63-4B49-822D-4028C2E85102}" destId="{92194EFB-A9C8-47A3-83C7-11103A115999}" srcOrd="0" destOrd="0" presId="urn:microsoft.com/office/officeart/2005/8/layout/vList2"/>
    <dgm:cxn modelId="{54E0828F-548E-408B-8EF7-C6AE7E557B7E}" type="presOf" srcId="{EA1CAAB9-1163-4ECB-97B8-B503B99DA1E3}" destId="{50AF9570-81E5-4067-845D-FA200DBC512C}" srcOrd="0" destOrd="0" presId="urn:microsoft.com/office/officeart/2005/8/layout/vList2"/>
    <dgm:cxn modelId="{FA71E2C6-E9D3-470C-AB9B-7FE65C1E16C8}" type="presOf" srcId="{4242D020-382C-40B4-BF20-36A82E8B9CF2}" destId="{C4492BB5-B058-42F2-BAA5-847A31447397}" srcOrd="0" destOrd="0" presId="urn:microsoft.com/office/officeart/2005/8/layout/vList2"/>
    <dgm:cxn modelId="{FF1518D5-798F-45A5-8478-F62DADE9832F}" srcId="{71E9A66F-411A-4912-8C26-0DF93468D4DB}" destId="{EA1CAAB9-1163-4ECB-97B8-B503B99DA1E3}" srcOrd="1" destOrd="0" parTransId="{3D332321-641B-405D-861A-B59985A30444}" sibTransId="{C8D3C577-1F2B-4DBF-AB47-22A6CF330740}"/>
    <dgm:cxn modelId="{2B49EFFA-B1E7-475C-B8D0-B115AEA9F1B3}" srcId="{71E9A66F-411A-4912-8C26-0DF93468D4DB}" destId="{4242D020-382C-40B4-BF20-36A82E8B9CF2}" srcOrd="5" destOrd="0" parTransId="{8E09B2FA-7C05-4ECC-933A-29D99433269E}" sibTransId="{5F3B9B7F-A45B-438A-92A0-D12C4E2707D7}"/>
    <dgm:cxn modelId="{453C18B0-FBF7-406B-9360-79E2DAF5B47D}" type="presParOf" srcId="{1F74CDC9-02A1-4887-8254-5BBDC16E4C8E}" destId="{FA7C457A-1383-4187-85AA-F49D345237F8}" srcOrd="0" destOrd="0" presId="urn:microsoft.com/office/officeart/2005/8/layout/vList2"/>
    <dgm:cxn modelId="{777B21FE-2205-443C-82BB-397936434077}" type="presParOf" srcId="{1F74CDC9-02A1-4887-8254-5BBDC16E4C8E}" destId="{E2C981CD-842E-4098-AECC-A4EC53CBAD21}" srcOrd="1" destOrd="0" presId="urn:microsoft.com/office/officeart/2005/8/layout/vList2"/>
    <dgm:cxn modelId="{3F4FC596-37D3-4423-95F9-A2F4F0AC408C}" type="presParOf" srcId="{1F74CDC9-02A1-4887-8254-5BBDC16E4C8E}" destId="{50AF9570-81E5-4067-845D-FA200DBC512C}" srcOrd="2" destOrd="0" presId="urn:microsoft.com/office/officeart/2005/8/layout/vList2"/>
    <dgm:cxn modelId="{33E9D2B7-9E68-439D-B543-B76AF627CB5F}" type="presParOf" srcId="{1F74CDC9-02A1-4887-8254-5BBDC16E4C8E}" destId="{2930E13E-BFC8-4550-9D25-AEA7CFA1F5C6}" srcOrd="3" destOrd="0" presId="urn:microsoft.com/office/officeart/2005/8/layout/vList2"/>
    <dgm:cxn modelId="{00E552E5-BDD9-4C05-89B0-15346474BD3A}" type="presParOf" srcId="{1F74CDC9-02A1-4887-8254-5BBDC16E4C8E}" destId="{4A4670B8-48AA-41CF-B23D-63FD476EB0BF}" srcOrd="4" destOrd="0" presId="urn:microsoft.com/office/officeart/2005/8/layout/vList2"/>
    <dgm:cxn modelId="{04C4F3DB-AB91-4407-AC7D-DC04CADB4DDF}" type="presParOf" srcId="{1F74CDC9-02A1-4887-8254-5BBDC16E4C8E}" destId="{994CA6A8-BAC3-4A84-B8CC-FFF798D2E528}" srcOrd="5" destOrd="0" presId="urn:microsoft.com/office/officeart/2005/8/layout/vList2"/>
    <dgm:cxn modelId="{834A2673-446D-45C5-9B7A-8583F66210AA}" type="presParOf" srcId="{1F74CDC9-02A1-4887-8254-5BBDC16E4C8E}" destId="{92194EFB-A9C8-47A3-83C7-11103A115999}" srcOrd="6" destOrd="0" presId="urn:microsoft.com/office/officeart/2005/8/layout/vList2"/>
    <dgm:cxn modelId="{DE2706B6-A381-49C3-B865-79EF19017F66}" type="presParOf" srcId="{1F74CDC9-02A1-4887-8254-5BBDC16E4C8E}" destId="{A56CAB94-9E75-408C-94FD-EB616DECEFB1}" srcOrd="7" destOrd="0" presId="urn:microsoft.com/office/officeart/2005/8/layout/vList2"/>
    <dgm:cxn modelId="{6F5DCBE2-B527-4373-A7C1-DD594F68355D}" type="presParOf" srcId="{1F74CDC9-02A1-4887-8254-5BBDC16E4C8E}" destId="{CD5E8E34-E5AA-4847-AA8A-81ECBB578E47}" srcOrd="8" destOrd="0" presId="urn:microsoft.com/office/officeart/2005/8/layout/vList2"/>
    <dgm:cxn modelId="{B9DDD73F-DC9D-40B3-8341-5DB5967C0796}" type="presParOf" srcId="{1F74CDC9-02A1-4887-8254-5BBDC16E4C8E}" destId="{A718811B-62BB-488E-8DB6-FB8777422901}" srcOrd="9" destOrd="0" presId="urn:microsoft.com/office/officeart/2005/8/layout/vList2"/>
    <dgm:cxn modelId="{57D52C6F-9F58-40C8-B351-A326A375C7ED}" type="presParOf" srcId="{1F74CDC9-02A1-4887-8254-5BBDC16E4C8E}" destId="{C4492BB5-B058-42F2-BAA5-847A31447397}" srcOrd="10" destOrd="0" presId="urn:microsoft.com/office/officeart/2005/8/layout/vList2"/>
    <dgm:cxn modelId="{F334281B-1B47-41B4-B0C3-FA31039E7F3C}" type="presParOf" srcId="{1F74CDC9-02A1-4887-8254-5BBDC16E4C8E}" destId="{73D8F98D-E5F8-4C2D-8294-0CE855E44514}" srcOrd="11" destOrd="0" presId="urn:microsoft.com/office/officeart/2005/8/layout/vList2"/>
    <dgm:cxn modelId="{BC6E0D6E-3802-4D32-AFB4-9864A14AE6E8}" type="presParOf" srcId="{1F74CDC9-02A1-4887-8254-5BBDC16E4C8E}" destId="{66A4CBDB-555E-42C4-80C7-7E654E035E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DE500-3A12-4B52-A8FB-1C5543CD2AC2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6886DD-2895-4466-9D9A-844A03619274}">
      <dgm:prSet custT="1"/>
      <dgm:spPr/>
      <dgm:t>
        <a:bodyPr/>
        <a:lstStyle/>
        <a:p>
          <a:pPr algn="ctr"/>
          <a:r>
            <a:rPr lang="en-US" sz="22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Light Weight</a:t>
          </a:r>
          <a:r>
            <a:rPr lang="en-US" sz="22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components are independent of native Operating System's API as Swing API controls are rendered mostly using pure JAVA code instead of underlying operating system calls.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BF7FEC-0434-4F24-BE10-C590C91EF2DB}" type="parTrans" cxnId="{69FDF67A-FEAF-4F18-99D3-C467EF2696C0}">
      <dgm:prSet/>
      <dgm:spPr/>
      <dgm:t>
        <a:bodyPr/>
        <a:lstStyle/>
        <a:p>
          <a:pPr algn="ctr"/>
          <a:endParaRPr lang="en-IN"/>
        </a:p>
      </dgm:t>
    </dgm:pt>
    <dgm:pt modelId="{581E3F1B-26B9-4747-8138-ACC5E3C2CFE5}" type="sibTrans" cxnId="{69FDF67A-FEAF-4F18-99D3-C467EF2696C0}">
      <dgm:prSet/>
      <dgm:spPr/>
      <dgm:t>
        <a:bodyPr/>
        <a:lstStyle/>
        <a:p>
          <a:pPr algn="ctr"/>
          <a:endParaRPr lang="en-IN"/>
        </a:p>
      </dgm:t>
    </dgm:pt>
    <dgm:pt modelId="{F13CACD2-4058-46C0-844E-EBEEC80D20B0}">
      <dgm:prSet custT="1"/>
      <dgm:spPr/>
      <dgm:t>
        <a:bodyPr/>
        <a:lstStyle/>
        <a:p>
          <a:pPr algn="ctr"/>
          <a:r>
            <a:rPr lang="en-US" sz="22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Rich Controls</a:t>
          </a:r>
          <a:r>
            <a:rPr lang="en-US" sz="22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provides a rich set of advanced controls like Tree, </a:t>
          </a:r>
          <a:r>
            <a:rPr lang="en-US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TabbedPane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slider, </a:t>
          </a:r>
          <a:r>
            <a:rPr lang="en-US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colorpicker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and table controls.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D4A7A0-8744-4A4A-A9CF-40168EEA34AA}" type="parTrans" cxnId="{87462476-00E3-4D4F-8888-6519F29D0F03}">
      <dgm:prSet/>
      <dgm:spPr/>
      <dgm:t>
        <a:bodyPr/>
        <a:lstStyle/>
        <a:p>
          <a:pPr algn="ctr"/>
          <a:endParaRPr lang="en-IN"/>
        </a:p>
      </dgm:t>
    </dgm:pt>
    <dgm:pt modelId="{8F9CD484-5EAA-4DA2-B1D9-E2C826DF4786}" type="sibTrans" cxnId="{87462476-00E3-4D4F-8888-6519F29D0F03}">
      <dgm:prSet/>
      <dgm:spPr/>
      <dgm:t>
        <a:bodyPr/>
        <a:lstStyle/>
        <a:p>
          <a:pPr algn="ctr"/>
          <a:endParaRPr lang="en-IN"/>
        </a:p>
      </dgm:t>
    </dgm:pt>
    <dgm:pt modelId="{49AE56C4-35D4-4EBC-8B0D-B2A822223B11}">
      <dgm:prSet custT="1"/>
      <dgm:spPr/>
      <dgm:t>
        <a:bodyPr/>
        <a:lstStyle/>
        <a:p>
          <a:pPr algn="ctr"/>
          <a:r>
            <a:rPr lang="en-US" sz="22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Highly Customizable</a:t>
          </a:r>
          <a:r>
            <a:rPr lang="en-US" sz="22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controls can be customized in a very easy way as visual </a:t>
          </a:r>
          <a:r>
            <a:rPr lang="en-US" sz="20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apperance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is independent of internal representation.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050212-D96C-4B52-B817-C53C41C46E16}" type="parTrans" cxnId="{F8A2EBD0-F7E7-4FCF-920C-A9E44E92BB4C}">
      <dgm:prSet/>
      <dgm:spPr/>
      <dgm:t>
        <a:bodyPr/>
        <a:lstStyle/>
        <a:p>
          <a:pPr algn="ctr"/>
          <a:endParaRPr lang="en-IN"/>
        </a:p>
      </dgm:t>
    </dgm:pt>
    <dgm:pt modelId="{FD6F0CA2-FBAF-4EDC-BD26-516EFD343947}" type="sibTrans" cxnId="{F8A2EBD0-F7E7-4FCF-920C-A9E44E92BB4C}">
      <dgm:prSet/>
      <dgm:spPr/>
      <dgm:t>
        <a:bodyPr/>
        <a:lstStyle/>
        <a:p>
          <a:pPr algn="ctr"/>
          <a:endParaRPr lang="en-IN"/>
        </a:p>
      </dgm:t>
    </dgm:pt>
    <dgm:pt modelId="{F21FB757-CA93-42DA-B298-A05BF270BF51}">
      <dgm:prSet custT="1"/>
      <dgm:spPr/>
      <dgm:t>
        <a:bodyPr/>
        <a:lstStyle/>
        <a:p>
          <a:pPr algn="ctr"/>
          <a:r>
            <a:rPr lang="en-US" sz="22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Pluggable look-and-feel</a:t>
          </a:r>
          <a:r>
            <a:rPr lang="en-US" sz="22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based GUI Application look and feel can be changed at run-time, based on available values.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069F31-69DD-417B-8025-02541999B386}" type="parTrans" cxnId="{B5C9ECB1-B3B6-4DD2-AC67-6EA40CCF24C9}">
      <dgm:prSet/>
      <dgm:spPr/>
      <dgm:t>
        <a:bodyPr/>
        <a:lstStyle/>
        <a:p>
          <a:pPr algn="ctr"/>
          <a:endParaRPr lang="en-IN"/>
        </a:p>
      </dgm:t>
    </dgm:pt>
    <dgm:pt modelId="{F681A6B4-F51C-4B90-A9B5-391DF6CAF411}" type="sibTrans" cxnId="{B5C9ECB1-B3B6-4DD2-AC67-6EA40CCF24C9}">
      <dgm:prSet/>
      <dgm:spPr/>
      <dgm:t>
        <a:bodyPr/>
        <a:lstStyle/>
        <a:p>
          <a:pPr algn="ctr"/>
          <a:endParaRPr lang="en-IN"/>
        </a:p>
      </dgm:t>
    </dgm:pt>
    <dgm:pt modelId="{2E37C3E4-6F8F-4B74-9178-50C9E5652176}" type="pres">
      <dgm:prSet presAssocID="{3A1DE500-3A12-4B52-A8FB-1C5543CD2AC2}" presName="linearFlow" presStyleCnt="0">
        <dgm:presLayoutVars>
          <dgm:dir/>
          <dgm:resizeHandles val="exact"/>
        </dgm:presLayoutVars>
      </dgm:prSet>
      <dgm:spPr/>
    </dgm:pt>
    <dgm:pt modelId="{7CBB8351-F236-4FB3-93A4-509FACAF2B5D}" type="pres">
      <dgm:prSet presAssocID="{1C6886DD-2895-4466-9D9A-844A03619274}" presName="composite" presStyleCnt="0"/>
      <dgm:spPr/>
    </dgm:pt>
    <dgm:pt modelId="{8A6A118C-4EF4-43FC-9996-1615C70A7049}" type="pres">
      <dgm:prSet presAssocID="{1C6886DD-2895-4466-9D9A-844A03619274}" presName="imgShp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ED0CD9CB-67C3-429A-A7ED-F3505D3C3D12}" type="pres">
      <dgm:prSet presAssocID="{1C6886DD-2895-4466-9D9A-844A03619274}" presName="txShp" presStyleLbl="node1" presStyleIdx="0" presStyleCnt="4">
        <dgm:presLayoutVars>
          <dgm:bulletEnabled val="1"/>
        </dgm:presLayoutVars>
      </dgm:prSet>
      <dgm:spPr/>
    </dgm:pt>
    <dgm:pt modelId="{E43DA2FD-3D73-40D3-98BF-5FF29F68815F}" type="pres">
      <dgm:prSet presAssocID="{581E3F1B-26B9-4747-8138-ACC5E3C2CFE5}" presName="spacing" presStyleCnt="0"/>
      <dgm:spPr/>
    </dgm:pt>
    <dgm:pt modelId="{DF74BD15-1B52-4190-A398-41B22CC80EA6}" type="pres">
      <dgm:prSet presAssocID="{F13CACD2-4058-46C0-844E-EBEEC80D20B0}" presName="composite" presStyleCnt="0"/>
      <dgm:spPr/>
    </dgm:pt>
    <dgm:pt modelId="{7C057D86-7F05-4CD8-AFEE-85E3AB6F6333}" type="pres">
      <dgm:prSet presAssocID="{F13CACD2-4058-46C0-844E-EBEEC80D20B0}" presName="imgShp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D735CBC5-0EFE-455A-902A-7E7115D4CB65}" type="pres">
      <dgm:prSet presAssocID="{F13CACD2-4058-46C0-844E-EBEEC80D20B0}" presName="txShp" presStyleLbl="node1" presStyleIdx="1" presStyleCnt="4">
        <dgm:presLayoutVars>
          <dgm:bulletEnabled val="1"/>
        </dgm:presLayoutVars>
      </dgm:prSet>
      <dgm:spPr/>
    </dgm:pt>
    <dgm:pt modelId="{28A9131B-B7C3-4F7A-9272-6947456B8C3C}" type="pres">
      <dgm:prSet presAssocID="{8F9CD484-5EAA-4DA2-B1D9-E2C826DF4786}" presName="spacing" presStyleCnt="0"/>
      <dgm:spPr/>
    </dgm:pt>
    <dgm:pt modelId="{2B6CC827-DDBF-4AF5-941B-1EB1AB8692BE}" type="pres">
      <dgm:prSet presAssocID="{49AE56C4-35D4-4EBC-8B0D-B2A822223B11}" presName="composite" presStyleCnt="0"/>
      <dgm:spPr/>
    </dgm:pt>
    <dgm:pt modelId="{729D785B-0ABF-4E46-9955-41971ED9239B}" type="pres">
      <dgm:prSet presAssocID="{49AE56C4-35D4-4EBC-8B0D-B2A822223B11}" presName="imgShp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8983D0-5B49-41F7-A6BA-802A53623114}" type="pres">
      <dgm:prSet presAssocID="{49AE56C4-35D4-4EBC-8B0D-B2A822223B11}" presName="txShp" presStyleLbl="node1" presStyleIdx="2" presStyleCnt="4">
        <dgm:presLayoutVars>
          <dgm:bulletEnabled val="1"/>
        </dgm:presLayoutVars>
      </dgm:prSet>
      <dgm:spPr/>
    </dgm:pt>
    <dgm:pt modelId="{3B5D5A61-AC48-4930-A9CB-1C95A5967BE3}" type="pres">
      <dgm:prSet presAssocID="{FD6F0CA2-FBAF-4EDC-BD26-516EFD343947}" presName="spacing" presStyleCnt="0"/>
      <dgm:spPr/>
    </dgm:pt>
    <dgm:pt modelId="{A0633EE7-C89F-4890-A72E-AA207E4A250E}" type="pres">
      <dgm:prSet presAssocID="{F21FB757-CA93-42DA-B298-A05BF270BF51}" presName="composite" presStyleCnt="0"/>
      <dgm:spPr/>
    </dgm:pt>
    <dgm:pt modelId="{89ACD0D2-3420-430D-8591-62BE290E94C1}" type="pres">
      <dgm:prSet presAssocID="{F21FB757-CA93-42DA-B298-A05BF270BF51}" presName="imgShp" presStyleLbl="fgImgPlace1" presStyleIdx="3" presStyleCnt="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23EE72D-A7B0-40EF-9212-2A54CE301B98}" type="pres">
      <dgm:prSet presAssocID="{F21FB757-CA93-42DA-B298-A05BF270BF51}" presName="txShp" presStyleLbl="node1" presStyleIdx="3" presStyleCnt="4">
        <dgm:presLayoutVars>
          <dgm:bulletEnabled val="1"/>
        </dgm:presLayoutVars>
      </dgm:prSet>
      <dgm:spPr/>
    </dgm:pt>
  </dgm:ptLst>
  <dgm:cxnLst>
    <dgm:cxn modelId="{51A31B14-6D2A-4623-9149-B90C226FC495}" type="presOf" srcId="{49AE56C4-35D4-4EBC-8B0D-B2A822223B11}" destId="{018983D0-5B49-41F7-A6BA-802A53623114}" srcOrd="0" destOrd="0" presId="urn:microsoft.com/office/officeart/2005/8/layout/vList3"/>
    <dgm:cxn modelId="{A4592914-5CEB-42F0-919A-9DA93BB9784D}" type="presOf" srcId="{F13CACD2-4058-46C0-844E-EBEEC80D20B0}" destId="{D735CBC5-0EFE-455A-902A-7E7115D4CB65}" srcOrd="0" destOrd="0" presId="urn:microsoft.com/office/officeart/2005/8/layout/vList3"/>
    <dgm:cxn modelId="{04BE1941-E323-4D38-AA27-973CE7D6C4A1}" type="presOf" srcId="{3A1DE500-3A12-4B52-A8FB-1C5543CD2AC2}" destId="{2E37C3E4-6F8F-4B74-9178-50C9E5652176}" srcOrd="0" destOrd="0" presId="urn:microsoft.com/office/officeart/2005/8/layout/vList3"/>
    <dgm:cxn modelId="{87462476-00E3-4D4F-8888-6519F29D0F03}" srcId="{3A1DE500-3A12-4B52-A8FB-1C5543CD2AC2}" destId="{F13CACD2-4058-46C0-844E-EBEEC80D20B0}" srcOrd="1" destOrd="0" parTransId="{28D4A7A0-8744-4A4A-A9CF-40168EEA34AA}" sibTransId="{8F9CD484-5EAA-4DA2-B1D9-E2C826DF4786}"/>
    <dgm:cxn modelId="{69FDF67A-FEAF-4F18-99D3-C467EF2696C0}" srcId="{3A1DE500-3A12-4B52-A8FB-1C5543CD2AC2}" destId="{1C6886DD-2895-4466-9D9A-844A03619274}" srcOrd="0" destOrd="0" parTransId="{25BF7FEC-0434-4F24-BE10-C590C91EF2DB}" sibTransId="{581E3F1B-26B9-4747-8138-ACC5E3C2CFE5}"/>
    <dgm:cxn modelId="{A24E5F87-2ABB-4CC0-8906-540D7A4B8B72}" type="presOf" srcId="{F21FB757-CA93-42DA-B298-A05BF270BF51}" destId="{023EE72D-A7B0-40EF-9212-2A54CE301B98}" srcOrd="0" destOrd="0" presId="urn:microsoft.com/office/officeart/2005/8/layout/vList3"/>
    <dgm:cxn modelId="{8BFB31A4-F424-445F-8B66-8B8A87C762BA}" type="presOf" srcId="{1C6886DD-2895-4466-9D9A-844A03619274}" destId="{ED0CD9CB-67C3-429A-A7ED-F3505D3C3D12}" srcOrd="0" destOrd="0" presId="urn:microsoft.com/office/officeart/2005/8/layout/vList3"/>
    <dgm:cxn modelId="{B5C9ECB1-B3B6-4DD2-AC67-6EA40CCF24C9}" srcId="{3A1DE500-3A12-4B52-A8FB-1C5543CD2AC2}" destId="{F21FB757-CA93-42DA-B298-A05BF270BF51}" srcOrd="3" destOrd="0" parTransId="{87069F31-69DD-417B-8025-02541999B386}" sibTransId="{F681A6B4-F51C-4B90-A9B5-391DF6CAF411}"/>
    <dgm:cxn modelId="{F8A2EBD0-F7E7-4FCF-920C-A9E44E92BB4C}" srcId="{3A1DE500-3A12-4B52-A8FB-1C5543CD2AC2}" destId="{49AE56C4-35D4-4EBC-8B0D-B2A822223B11}" srcOrd="2" destOrd="0" parTransId="{FC050212-D96C-4B52-B817-C53C41C46E16}" sibTransId="{FD6F0CA2-FBAF-4EDC-BD26-516EFD343947}"/>
    <dgm:cxn modelId="{6872E62E-5AF9-4F01-89F0-BCF3E5E2DA55}" type="presParOf" srcId="{2E37C3E4-6F8F-4B74-9178-50C9E5652176}" destId="{7CBB8351-F236-4FB3-93A4-509FACAF2B5D}" srcOrd="0" destOrd="0" presId="urn:microsoft.com/office/officeart/2005/8/layout/vList3"/>
    <dgm:cxn modelId="{684FF178-E1D7-412A-9FF7-AC606390948A}" type="presParOf" srcId="{7CBB8351-F236-4FB3-93A4-509FACAF2B5D}" destId="{8A6A118C-4EF4-43FC-9996-1615C70A7049}" srcOrd="0" destOrd="0" presId="urn:microsoft.com/office/officeart/2005/8/layout/vList3"/>
    <dgm:cxn modelId="{AAB6625D-E3A6-4B5F-9E06-8CED9DABFFD6}" type="presParOf" srcId="{7CBB8351-F236-4FB3-93A4-509FACAF2B5D}" destId="{ED0CD9CB-67C3-429A-A7ED-F3505D3C3D12}" srcOrd="1" destOrd="0" presId="urn:microsoft.com/office/officeart/2005/8/layout/vList3"/>
    <dgm:cxn modelId="{5EA5D3D6-FCC3-4C85-94BA-6E9E8F3F1871}" type="presParOf" srcId="{2E37C3E4-6F8F-4B74-9178-50C9E5652176}" destId="{E43DA2FD-3D73-40D3-98BF-5FF29F68815F}" srcOrd="1" destOrd="0" presId="urn:microsoft.com/office/officeart/2005/8/layout/vList3"/>
    <dgm:cxn modelId="{825738E0-B137-4D85-8ECB-2EDD3B824E06}" type="presParOf" srcId="{2E37C3E4-6F8F-4B74-9178-50C9E5652176}" destId="{DF74BD15-1B52-4190-A398-41B22CC80EA6}" srcOrd="2" destOrd="0" presId="urn:microsoft.com/office/officeart/2005/8/layout/vList3"/>
    <dgm:cxn modelId="{377E2FCF-C1C2-430C-80C3-85673A4A7443}" type="presParOf" srcId="{DF74BD15-1B52-4190-A398-41B22CC80EA6}" destId="{7C057D86-7F05-4CD8-AFEE-85E3AB6F6333}" srcOrd="0" destOrd="0" presId="urn:microsoft.com/office/officeart/2005/8/layout/vList3"/>
    <dgm:cxn modelId="{33106C2A-83A6-49BE-8009-B18C82D2C433}" type="presParOf" srcId="{DF74BD15-1B52-4190-A398-41B22CC80EA6}" destId="{D735CBC5-0EFE-455A-902A-7E7115D4CB65}" srcOrd="1" destOrd="0" presId="urn:microsoft.com/office/officeart/2005/8/layout/vList3"/>
    <dgm:cxn modelId="{4019574D-9A86-4CAD-AC5C-5631FE51D347}" type="presParOf" srcId="{2E37C3E4-6F8F-4B74-9178-50C9E5652176}" destId="{28A9131B-B7C3-4F7A-9272-6947456B8C3C}" srcOrd="3" destOrd="0" presId="urn:microsoft.com/office/officeart/2005/8/layout/vList3"/>
    <dgm:cxn modelId="{7D92537B-CB5F-43F2-87C7-10A609879DE3}" type="presParOf" srcId="{2E37C3E4-6F8F-4B74-9178-50C9E5652176}" destId="{2B6CC827-DDBF-4AF5-941B-1EB1AB8692BE}" srcOrd="4" destOrd="0" presId="urn:microsoft.com/office/officeart/2005/8/layout/vList3"/>
    <dgm:cxn modelId="{0400483D-4E50-4D22-A9E1-718971CD1689}" type="presParOf" srcId="{2B6CC827-DDBF-4AF5-941B-1EB1AB8692BE}" destId="{729D785B-0ABF-4E46-9955-41971ED9239B}" srcOrd="0" destOrd="0" presId="urn:microsoft.com/office/officeart/2005/8/layout/vList3"/>
    <dgm:cxn modelId="{D3AE42BF-EBEF-40C7-9CBA-A643F61F9AD5}" type="presParOf" srcId="{2B6CC827-DDBF-4AF5-941B-1EB1AB8692BE}" destId="{018983D0-5B49-41F7-A6BA-802A53623114}" srcOrd="1" destOrd="0" presId="urn:microsoft.com/office/officeart/2005/8/layout/vList3"/>
    <dgm:cxn modelId="{1DA62EF5-7B7B-4D6C-96F5-F31B04954B28}" type="presParOf" srcId="{2E37C3E4-6F8F-4B74-9178-50C9E5652176}" destId="{3B5D5A61-AC48-4930-A9CB-1C95A5967BE3}" srcOrd="5" destOrd="0" presId="urn:microsoft.com/office/officeart/2005/8/layout/vList3"/>
    <dgm:cxn modelId="{C8194A7A-6BA9-42D5-A619-65A975BB3E89}" type="presParOf" srcId="{2E37C3E4-6F8F-4B74-9178-50C9E5652176}" destId="{A0633EE7-C89F-4890-A72E-AA207E4A250E}" srcOrd="6" destOrd="0" presId="urn:microsoft.com/office/officeart/2005/8/layout/vList3"/>
    <dgm:cxn modelId="{955C6C4E-FECE-4E84-B76E-21609E423F26}" type="presParOf" srcId="{A0633EE7-C89F-4890-A72E-AA207E4A250E}" destId="{89ACD0D2-3420-430D-8591-62BE290E94C1}" srcOrd="0" destOrd="0" presId="urn:microsoft.com/office/officeart/2005/8/layout/vList3"/>
    <dgm:cxn modelId="{D4F5C5B9-A293-4560-B8EB-42B7DEB08C9D}" type="presParOf" srcId="{A0633EE7-C89F-4890-A72E-AA207E4A250E}" destId="{023EE72D-A7B0-40EF-9212-2A54CE301B98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C457A-1383-4187-85AA-F49D345237F8}">
      <dsp:nvSpPr>
        <dsp:cNvPr id="0" name=""/>
        <dsp:cNvSpPr/>
      </dsp:nvSpPr>
      <dsp:spPr>
        <a:xfrm>
          <a:off x="0" y="437"/>
          <a:ext cx="9676132" cy="7609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Swing API architecture follows loosely based </a:t>
          </a:r>
          <a:r>
            <a:rPr lang="en-US" sz="2200" b="1" i="0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MVC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 in the following manner.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7" y="37584"/>
        <a:ext cx="9601838" cy="686675"/>
      </dsp:txXfrm>
    </dsp:sp>
    <dsp:sp modelId="{50AF9570-81E5-4067-845D-FA200DBC512C}">
      <dsp:nvSpPr>
        <dsp:cNvPr id="0" name=""/>
        <dsp:cNvSpPr/>
      </dsp:nvSpPr>
      <dsp:spPr>
        <a:xfrm>
          <a:off x="0" y="773135"/>
          <a:ext cx="9676132" cy="760969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odel represents component's data.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7" y="810282"/>
        <a:ext cx="9601838" cy="686675"/>
      </dsp:txXfrm>
    </dsp:sp>
    <dsp:sp modelId="{4A4670B8-48AA-41CF-B23D-63FD476EB0BF}">
      <dsp:nvSpPr>
        <dsp:cNvPr id="0" name=""/>
        <dsp:cNvSpPr/>
      </dsp:nvSpPr>
      <dsp:spPr>
        <a:xfrm>
          <a:off x="0" y="1547169"/>
          <a:ext cx="9676132" cy="760969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iew represents visual presentation of the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component's data.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7" y="1584316"/>
        <a:ext cx="9601838" cy="686675"/>
      </dsp:txXfrm>
    </dsp:sp>
    <dsp:sp modelId="{92194EFB-A9C8-47A3-83C7-11103A115999}">
      <dsp:nvSpPr>
        <dsp:cNvPr id="0" name=""/>
        <dsp:cNvSpPr/>
      </dsp:nvSpPr>
      <dsp:spPr>
        <a:xfrm>
          <a:off x="0" y="2318530"/>
          <a:ext cx="9676132" cy="760969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ontroller acts as an interface between model and view.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7" y="2355677"/>
        <a:ext cx="9601838" cy="686675"/>
      </dsp:txXfrm>
    </dsp:sp>
    <dsp:sp modelId="{CD5E8E34-E5AA-4847-AA8A-81ECBB578E47}">
      <dsp:nvSpPr>
        <dsp:cNvPr id="0" name=""/>
        <dsp:cNvSpPr/>
      </dsp:nvSpPr>
      <dsp:spPr>
        <a:xfrm>
          <a:off x="0" y="3091227"/>
          <a:ext cx="9676132" cy="7609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Swing component has </a:t>
          </a:r>
          <a:r>
            <a:rPr lang="en-US" sz="20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odel as a </a:t>
          </a:r>
          <a:r>
            <a:rPr lang="en-US" sz="200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separate element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7" y="3128374"/>
        <a:ext cx="9601838" cy="686675"/>
      </dsp:txXfrm>
    </dsp:sp>
    <dsp:sp modelId="{C4492BB5-B058-42F2-BAA5-847A31447397}">
      <dsp:nvSpPr>
        <dsp:cNvPr id="0" name=""/>
        <dsp:cNvSpPr/>
      </dsp:nvSpPr>
      <dsp:spPr>
        <a:xfrm>
          <a:off x="0" y="3863925"/>
          <a:ext cx="9676132" cy="7609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20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iew and </a:t>
          </a:r>
          <a:r>
            <a:rPr lang="en-US" sz="20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ontroller part are </a:t>
          </a:r>
          <a:r>
            <a:rPr lang="en-US" sz="200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clubbed in the User Interface elements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7147" y="3901072"/>
        <a:ext cx="9601838" cy="686675"/>
      </dsp:txXfrm>
    </dsp:sp>
    <dsp:sp modelId="{66A4CBDB-555E-42C4-80C7-7E654E035E10}">
      <dsp:nvSpPr>
        <dsp:cNvPr id="0" name=""/>
        <dsp:cNvSpPr/>
      </dsp:nvSpPr>
      <dsp:spPr>
        <a:xfrm>
          <a:off x="0" y="4636623"/>
          <a:ext cx="9676132" cy="7609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Because of which, Swing has a </a:t>
          </a:r>
          <a:r>
            <a:rPr lang="en-US" sz="200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pluggable look-and-feel architecture.</a:t>
          </a:r>
        </a:p>
      </dsp:txBody>
      <dsp:txXfrm>
        <a:off x="37147" y="4673770"/>
        <a:ext cx="9601838" cy="686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CD9CB-67C3-429A-A7ED-F3505D3C3D12}">
      <dsp:nvSpPr>
        <dsp:cNvPr id="0" name=""/>
        <dsp:cNvSpPr/>
      </dsp:nvSpPr>
      <dsp:spPr>
        <a:xfrm rot="10800000">
          <a:off x="2382509" y="587"/>
          <a:ext cx="8409752" cy="10570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13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Light Weight</a:t>
          </a:r>
          <a:r>
            <a:rPr lang="en-US" sz="22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components are independent of native Operating System's API as Swing API controls are rendered mostly using pure JAVA code instead of underlying operating system calls.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646772" y="587"/>
        <a:ext cx="8145489" cy="1057054"/>
      </dsp:txXfrm>
    </dsp:sp>
    <dsp:sp modelId="{8A6A118C-4EF4-43FC-9996-1615C70A7049}">
      <dsp:nvSpPr>
        <dsp:cNvPr id="0" name=""/>
        <dsp:cNvSpPr/>
      </dsp:nvSpPr>
      <dsp:spPr>
        <a:xfrm>
          <a:off x="1853982" y="587"/>
          <a:ext cx="1057054" cy="105705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5CBC5-0EFE-455A-902A-7E7115D4CB65}">
      <dsp:nvSpPr>
        <dsp:cNvPr id="0" name=""/>
        <dsp:cNvSpPr/>
      </dsp:nvSpPr>
      <dsp:spPr>
        <a:xfrm rot="10800000">
          <a:off x="2382509" y="1373180"/>
          <a:ext cx="8409752" cy="10570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13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Rich Controls</a:t>
          </a:r>
          <a:r>
            <a:rPr lang="en-US" sz="22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provides a rich set of advanced controls like Tree, </a:t>
          </a:r>
          <a:r>
            <a:rPr lang="en-US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TabbedPane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slider, </a:t>
          </a:r>
          <a:r>
            <a:rPr lang="en-US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colorpicker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and table controls.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646772" y="1373180"/>
        <a:ext cx="8145489" cy="1057054"/>
      </dsp:txXfrm>
    </dsp:sp>
    <dsp:sp modelId="{7C057D86-7F05-4CD8-AFEE-85E3AB6F6333}">
      <dsp:nvSpPr>
        <dsp:cNvPr id="0" name=""/>
        <dsp:cNvSpPr/>
      </dsp:nvSpPr>
      <dsp:spPr>
        <a:xfrm>
          <a:off x="1853982" y="1373180"/>
          <a:ext cx="1057054" cy="1057054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8983D0-5B49-41F7-A6BA-802A53623114}">
      <dsp:nvSpPr>
        <dsp:cNvPr id="0" name=""/>
        <dsp:cNvSpPr/>
      </dsp:nvSpPr>
      <dsp:spPr>
        <a:xfrm rot="10800000">
          <a:off x="2382509" y="2745773"/>
          <a:ext cx="8409752" cy="10570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13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Highly Customizable</a:t>
          </a:r>
          <a:r>
            <a:rPr lang="en-US" sz="22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controls can be customized in a very easy way as visual </a:t>
          </a:r>
          <a:r>
            <a:rPr lang="en-US" sz="20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apperance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 independent of internal representation.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646772" y="2745773"/>
        <a:ext cx="8145489" cy="1057054"/>
      </dsp:txXfrm>
    </dsp:sp>
    <dsp:sp modelId="{729D785B-0ABF-4E46-9955-41971ED9239B}">
      <dsp:nvSpPr>
        <dsp:cNvPr id="0" name=""/>
        <dsp:cNvSpPr/>
      </dsp:nvSpPr>
      <dsp:spPr>
        <a:xfrm>
          <a:off x="1853982" y="2745773"/>
          <a:ext cx="1057054" cy="105705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23EE72D-A7B0-40EF-9212-2A54CE301B98}">
      <dsp:nvSpPr>
        <dsp:cNvPr id="0" name=""/>
        <dsp:cNvSpPr/>
      </dsp:nvSpPr>
      <dsp:spPr>
        <a:xfrm rot="10800000">
          <a:off x="2382509" y="4118366"/>
          <a:ext cx="8409752" cy="10570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13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Pluggable look-and-feel</a:t>
          </a:r>
          <a:r>
            <a:rPr lang="en-US" sz="22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− SWING based GUI Application look and feel can be changed at run-time, based on available values.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646772" y="4118366"/>
        <a:ext cx="8145489" cy="1057054"/>
      </dsp:txXfrm>
    </dsp:sp>
    <dsp:sp modelId="{89ACD0D2-3420-430D-8591-62BE290E94C1}">
      <dsp:nvSpPr>
        <dsp:cNvPr id="0" name=""/>
        <dsp:cNvSpPr/>
      </dsp:nvSpPr>
      <dsp:spPr>
        <a:xfrm>
          <a:off x="1853982" y="4118366"/>
          <a:ext cx="1057054" cy="1057054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1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5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2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22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58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3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4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6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1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0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2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3E915-54A4-449A-8C28-7E438EC75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3" r="1639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FC8D8-033B-425A-8FEC-D93A9AD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57" y="1185263"/>
            <a:ext cx="6224661" cy="1515684"/>
          </a:xfrm>
          <a:noFill/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  <a:scene3d>
            <a:camera prst="isometricRightUp">
              <a:rot lat="1200000" lon="20400000" rev="0"/>
            </a:camera>
            <a:lightRig rig="threePt" dir="t"/>
          </a:scene3d>
          <a:sp3d z="203200"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SWINGS COMPONENTS AND EVENT HANDLING</a:t>
            </a:r>
          </a:p>
        </p:txBody>
      </p:sp>
    </p:spTree>
    <p:extLst>
      <p:ext uri="{BB962C8B-B14F-4D97-AF65-F5344CB8AC3E}">
        <p14:creationId xmlns:p14="http://schemas.microsoft.com/office/powerpoint/2010/main" val="2648637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775B-1579-4C22-819A-BF38D224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8418"/>
            <a:ext cx="9689126" cy="772075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SWING Button Example with ActionListener: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185C0-EAED-431B-8A57-33684094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9648" y="1049411"/>
            <a:ext cx="4075293" cy="5586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AA417-68F0-4A40-9A88-332265762A77}"/>
              </a:ext>
            </a:extLst>
          </p:cNvPr>
          <p:cNvSpPr txBox="1"/>
          <p:nvPr/>
        </p:nvSpPr>
        <p:spPr>
          <a:xfrm>
            <a:off x="6620278" y="4861512"/>
            <a:ext cx="3450514" cy="646331"/>
          </a:xfrm>
          <a:prstGeom prst="rect">
            <a:avLst/>
          </a:prstGeom>
          <a:scene3d>
            <a:camera prst="perspectiveFron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 of Java swing Button Example with ActionListener</a:t>
            </a:r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2E73D5C-5EA8-40BB-849F-6EB37377C9B7}"/>
              </a:ext>
            </a:extLst>
          </p:cNvPr>
          <p:cNvSpPr/>
          <p:nvPr/>
        </p:nvSpPr>
        <p:spPr>
          <a:xfrm>
            <a:off x="5079580" y="2893301"/>
            <a:ext cx="1359016" cy="847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JAVA Jbutton 2">
            <a:extLst>
              <a:ext uri="{FF2B5EF4-FFF2-40B4-BE49-F238E27FC236}">
                <a16:creationId xmlns:a16="http://schemas.microsoft.com/office/drawing/2014/main" id="{96AEAA59-107B-4F8C-A7CC-0F4EC691E2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01" y="1868943"/>
            <a:ext cx="3534268" cy="289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A4CBC2-CBB2-4AB8-AA37-5D905D21AA1F}"/>
              </a:ext>
            </a:extLst>
          </p:cNvPr>
          <p:cNvSpPr/>
          <p:nvPr/>
        </p:nvSpPr>
        <p:spPr>
          <a:xfrm>
            <a:off x="755009" y="973123"/>
            <a:ext cx="9580228" cy="5746459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50A68C-AB7B-4B8F-A6AC-A9AF242895A1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64DE-809A-4299-8B5A-D602C268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2B9F3D-E4AA-4BD5-AC42-1A44BA25A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76" t="20936" r="13595" b="44904"/>
          <a:stretch/>
        </p:blipFill>
        <p:spPr>
          <a:xfrm>
            <a:off x="1692774" y="1974385"/>
            <a:ext cx="4617342" cy="40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7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DCDAAD09-119F-48B9-9A5C-FA7DBD594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19953" r="24840" b="11401"/>
          <a:stretch/>
        </p:blipFill>
        <p:spPr bwMode="auto">
          <a:xfrm>
            <a:off x="6962775" y="2525484"/>
            <a:ext cx="3400425" cy="27527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6343C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D1C013A9-E2BB-4660-A145-ECED0BE05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7" b="18113"/>
          <a:stretch/>
        </p:blipFill>
        <p:spPr bwMode="auto">
          <a:xfrm>
            <a:off x="0" y="0"/>
            <a:ext cx="12192000" cy="20116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dir="5400000" sy="-100000" algn="bl" rotWithShape="0"/>
            <a:softEdge rad="990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FC8D8-033B-425A-8FEC-D93A9AD91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6439" y="2525484"/>
            <a:ext cx="4738761" cy="1515684"/>
          </a:xfrm>
          <a:solidFill>
            <a:srgbClr val="0E5462"/>
          </a:solidFill>
          <a:ln>
            <a:noFill/>
          </a:ln>
          <a:effectLst>
            <a:innerShdw blurRad="114300">
              <a:prstClr val="black"/>
            </a:innerShdw>
            <a:reflection dist="1270000" dir="5400000" sy="-100000" algn="bl" rotWithShape="0"/>
            <a:softEdge rad="4064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Thank-You!</a:t>
            </a:r>
          </a:p>
        </p:txBody>
      </p:sp>
    </p:spTree>
    <p:extLst>
      <p:ext uri="{BB962C8B-B14F-4D97-AF65-F5344CB8AC3E}">
        <p14:creationId xmlns:p14="http://schemas.microsoft.com/office/powerpoint/2010/main" val="575853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866E-807A-4FAD-A041-5519ECC8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91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API:-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D6C9-085E-43DF-8CFF-DCBB7F00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83" y="1350628"/>
            <a:ext cx="10679185" cy="500097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API is a set of extensible GUI Components to ease the developer's life to create JAVA based Front End/GUI Applications.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build on top of AWT API and acts as a replacement of AWT API, since it has almost every control corresponding to AWT controls.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component follows a Model-View-Controller architecture to fulfill the following criteria: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API is to be sufficient to support multiple look and feel.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is to be model driven so that the highest level API is not required to have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939199-FABC-4CE5-9E97-EA9F37727454}"/>
              </a:ext>
            </a:extLst>
          </p:cNvPr>
          <p:cNvSpPr/>
          <p:nvPr/>
        </p:nvSpPr>
        <p:spPr>
          <a:xfrm>
            <a:off x="10612073" y="151002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DA62A-DFEB-4140-8FD4-AE1A64CCEA1F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E3E2-D678-4825-8333-A5F11DAB5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84" y="216992"/>
            <a:ext cx="9404723" cy="948243"/>
          </a:xfrm>
        </p:spPr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Architecture:-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B99570-4A9C-41CB-B855-E5798DB1EB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887534"/>
              </p:ext>
            </p:extLst>
          </p:nvPr>
        </p:nvGraphicFramePr>
        <p:xfrm>
          <a:off x="751384" y="1178939"/>
          <a:ext cx="9676132" cy="5398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EB141E-A4AC-4C28-9307-FF89ABE04184}"/>
              </a:ext>
            </a:extLst>
          </p:cNvPr>
          <p:cNvSpPr/>
          <p:nvPr/>
        </p:nvSpPr>
        <p:spPr>
          <a:xfrm>
            <a:off x="10612073" y="151002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59E4E7D-E029-46E4-A22B-AFE4676DD12D}"/>
              </a:ext>
            </a:extLst>
          </p:cNvPr>
          <p:cNvSpPr/>
          <p:nvPr/>
        </p:nvSpPr>
        <p:spPr>
          <a:xfrm>
            <a:off x="838898" y="2214004"/>
            <a:ext cx="1308683" cy="285225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64D792F-0515-4EDD-A895-1DD4ED91CAEF}"/>
              </a:ext>
            </a:extLst>
          </p:cNvPr>
          <p:cNvSpPr/>
          <p:nvPr/>
        </p:nvSpPr>
        <p:spPr>
          <a:xfrm>
            <a:off x="838898" y="2987054"/>
            <a:ext cx="1308683" cy="285225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2B29EBE-6EFD-49A6-A710-BDB5411EAF7E}"/>
              </a:ext>
            </a:extLst>
          </p:cNvPr>
          <p:cNvSpPr/>
          <p:nvPr/>
        </p:nvSpPr>
        <p:spPr>
          <a:xfrm>
            <a:off x="838898" y="3735341"/>
            <a:ext cx="1308683" cy="285225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91860-ECDC-42ED-B65D-ECDA104506C4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5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DB91-FA08-4BF3-92F2-777F630A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71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Features:-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8ACB5E7-9817-48EA-98ED-4CF5F7B42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304188"/>
              </p:ext>
            </p:extLst>
          </p:nvPr>
        </p:nvGraphicFramePr>
        <p:xfrm>
          <a:off x="-549320" y="1409351"/>
          <a:ext cx="12646245" cy="517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5CD9CF9-6A61-45EE-AFCD-635F80007184}"/>
              </a:ext>
            </a:extLst>
          </p:cNvPr>
          <p:cNvSpPr/>
          <p:nvPr/>
        </p:nvSpPr>
        <p:spPr>
          <a:xfrm>
            <a:off x="10612073" y="151002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F2712-3236-47ED-A992-26180DAD5769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8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0B4C-6733-47C2-8B81-1B73176C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25" y="5878300"/>
            <a:ext cx="8654785" cy="439565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Java AWT, SWING, and Applet Component Hierarchy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473C94-314E-4703-A1D5-03624859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768607" y="540135"/>
            <a:ext cx="8570823" cy="509514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679983-E5E2-4C6E-B9B2-EF257297FEBB}"/>
              </a:ext>
            </a:extLst>
          </p:cNvPr>
          <p:cNvSpPr/>
          <p:nvPr/>
        </p:nvSpPr>
        <p:spPr>
          <a:xfrm>
            <a:off x="10435905" y="179408"/>
            <a:ext cx="679508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53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B0A4-F7F7-49EA-9D8D-5ADFCC9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Java Layout Managers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B2DE-F54D-4BAD-8DD8-0BC0F285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25079"/>
            <a:ext cx="8946541" cy="419548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N" dirty="0" err="1"/>
              <a:t>java.awt.BorderLayout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java.awt.FlowLayout</a:t>
            </a:r>
            <a:r>
              <a:rPr lang="en-IN" dirty="0"/>
              <a:t>(by default)</a:t>
            </a:r>
          </a:p>
          <a:p>
            <a:pPr>
              <a:buFont typeface="+mj-lt"/>
              <a:buAutoNum type="arabicPeriod"/>
            </a:pPr>
            <a:r>
              <a:rPr lang="en-IN" dirty="0" err="1"/>
              <a:t>java.awt.GridLayout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java.awt.CardLayout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java.awt.GridBagLayout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javax.swing.BoxLayout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javax.swing.GroupLayout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 err="1"/>
              <a:t>javax.swing.ScrollPaneLayout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68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D4485-A489-4D1C-9AED-8119C559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952" y="621264"/>
            <a:ext cx="5008543" cy="576262"/>
          </a:xfrm>
          <a:ln w="76200"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9CEB-E20E-492B-B731-7F1DC6536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621264"/>
            <a:ext cx="4630408" cy="576262"/>
          </a:xfrm>
          <a:ln w="76200"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F72C97-46EA-446C-9E79-635DF668D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6" y="1231084"/>
            <a:ext cx="4630408" cy="53294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 of Java Foundation Classes (JFC) that is used to create Java-based Front end GUI applications.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are lightweight.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independent.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 pluggable look and feel.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more advanced components.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is faster.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MVC pattern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do not require much memory space.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 has to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javax.swing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to write a Swing application.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EF32B-5B8A-4BCC-A97A-CA08E8541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952" y="1231083"/>
            <a:ext cx="5008543" cy="5329464"/>
          </a:xfrm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GUI components and other related and services required for GUI programming in Java.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are heavyweight.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dependent.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support a pluggable look and feel.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less advanced components.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is slower.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support MVC pattern.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 more memory space.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 has to import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javax.awt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to develop an AWT-based GUI.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2F69E-5C65-42A9-915D-DE5588972D41}"/>
              </a:ext>
            </a:extLst>
          </p:cNvPr>
          <p:cNvSpPr/>
          <p:nvPr/>
        </p:nvSpPr>
        <p:spPr>
          <a:xfrm>
            <a:off x="10612073" y="117446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3771CE-FA25-4FE0-8018-E5E92C01386F}"/>
              </a:ext>
            </a:extLst>
          </p:cNvPr>
          <p:cNvSpPr/>
          <p:nvPr/>
        </p:nvSpPr>
        <p:spPr>
          <a:xfrm>
            <a:off x="5320647" y="657964"/>
            <a:ext cx="661018" cy="5028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Brush Script MT" panose="03060802040406070304" pitchFamily="66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7504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96FF-8897-487C-B415-BF0F8FC7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Handling Example:-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36FD5-9720-4CD6-9410-ECCE59140E2B}"/>
              </a:ext>
            </a:extLst>
          </p:cNvPr>
          <p:cNvSpPr/>
          <p:nvPr/>
        </p:nvSpPr>
        <p:spPr>
          <a:xfrm>
            <a:off x="10553350" y="192947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A5FB2C-698A-49CD-8975-81BE4E78C11E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0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E3912D-6E2B-4CED-A75E-2EE47DF3FDAE}"/>
              </a:ext>
            </a:extLst>
          </p:cNvPr>
          <p:cNvSpPr/>
          <p:nvPr/>
        </p:nvSpPr>
        <p:spPr>
          <a:xfrm>
            <a:off x="755009" y="973123"/>
            <a:ext cx="9580228" cy="5746459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5775B-1579-4C22-819A-BF38D224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8418"/>
            <a:ext cx="9689126" cy="772075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AWT Button Example with ActionListener: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185C0-EAED-431B-8A57-33684094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4" y="1049412"/>
            <a:ext cx="4210050" cy="5594669"/>
          </a:xfrm>
          <a:prstGeom prst="rect">
            <a:avLst/>
          </a:prstGeom>
        </p:spPr>
      </p:pic>
      <p:pic>
        <p:nvPicPr>
          <p:cNvPr id="3074" name="Picture 2" descr="java awt button example 2">
            <a:extLst>
              <a:ext uri="{FF2B5EF4-FFF2-40B4-BE49-F238E27FC236}">
                <a16:creationId xmlns:a16="http://schemas.microsoft.com/office/drawing/2014/main" id="{CCC43664-B2FD-4610-9F91-6A060CAC8D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88" y="2502964"/>
            <a:ext cx="36385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AA417-68F0-4A40-9A88-332265762A77}"/>
              </a:ext>
            </a:extLst>
          </p:cNvPr>
          <p:cNvSpPr txBox="1"/>
          <p:nvPr/>
        </p:nvSpPr>
        <p:spPr>
          <a:xfrm>
            <a:off x="6659006" y="4647025"/>
            <a:ext cx="3450514" cy="646331"/>
          </a:xfrm>
          <a:prstGeom prst="rect">
            <a:avLst/>
          </a:prstGeom>
          <a:scene3d>
            <a:camera prst="perspectiveFron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 of Java AWT Button Example with ActionListener</a:t>
            </a:r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2E73D5C-5EA8-40BB-849F-6EB37377C9B7}"/>
              </a:ext>
            </a:extLst>
          </p:cNvPr>
          <p:cNvSpPr/>
          <p:nvPr/>
        </p:nvSpPr>
        <p:spPr>
          <a:xfrm>
            <a:off x="5140123" y="3005356"/>
            <a:ext cx="1359016" cy="847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A9D729-42C0-4838-8139-015F8F85EB73}"/>
              </a:ext>
            </a:extLst>
          </p:cNvPr>
          <p:cNvSpPr/>
          <p:nvPr/>
        </p:nvSpPr>
        <p:spPr>
          <a:xfrm>
            <a:off x="10543062" y="198444"/>
            <a:ext cx="461395" cy="721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E058B5E-C600-4CF1-9B9C-1B0544F2CF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2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523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Brush Script MT</vt:lpstr>
      <vt:lpstr>Century Gothic</vt:lpstr>
      <vt:lpstr>Times New Roman</vt:lpstr>
      <vt:lpstr>Wingdings</vt:lpstr>
      <vt:lpstr>Wingdings 3</vt:lpstr>
      <vt:lpstr>Ion</vt:lpstr>
      <vt:lpstr>SWINGS COMPONENTS AND EVENT HANDLING</vt:lpstr>
      <vt:lpstr>SWING API:-</vt:lpstr>
      <vt:lpstr>MVC Architecture:-</vt:lpstr>
      <vt:lpstr>Swing Features:-</vt:lpstr>
      <vt:lpstr>Java AWT, SWING, and Applet Component Hierarchy</vt:lpstr>
      <vt:lpstr>Java Layout Managers</vt:lpstr>
      <vt:lpstr>PowerPoint Presentation</vt:lpstr>
      <vt:lpstr>Event Handling Example:-</vt:lpstr>
      <vt:lpstr>Java AWT Button Example with ActionListener:</vt:lpstr>
      <vt:lpstr>Java SWING Button Example with ActionListener:</vt:lpstr>
      <vt:lpstr>Homework</vt:lpstr>
      <vt:lpstr>Thank-You!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SWINGS COMPONENTS AND EVENT HANDLING</dc:title>
  <dc:creator>Komalharini Tiwari</dc:creator>
  <cp:lastModifiedBy>LINO</cp:lastModifiedBy>
  <cp:revision>53</cp:revision>
  <dcterms:created xsi:type="dcterms:W3CDTF">2020-02-09T21:01:54Z</dcterms:created>
  <dcterms:modified xsi:type="dcterms:W3CDTF">2022-03-22T03:32:33Z</dcterms:modified>
</cp:coreProperties>
</file>